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Old Standard TT"/>
      <p:regular r:id="rId25"/>
      <p:bold r:id="rId26"/>
      <p: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bold.fntdata"/><Relationship Id="rId25" Type="http://schemas.openxmlformats.org/officeDocument/2006/relationships/font" Target="fonts/OldStandardTT-regular.fntdata"/><Relationship Id="rId28" Type="http://schemas.openxmlformats.org/officeDocument/2006/relationships/font" Target="fonts/Oswald-regular.fntdata"/><Relationship Id="rId27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927ff951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927ff95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27ff951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27ff951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927ff95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927ff95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927ff951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927ff951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927ff95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927ff95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27ff95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27ff95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927ff951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927ff951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927ff95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927ff95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927ff951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927ff951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927ff951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927ff951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612325" y="630225"/>
            <a:ext cx="8091000" cy="15420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PlaceFinder:</a:t>
            </a:r>
            <a:endParaRPr b="0" sz="42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Recommenders for Social Places</a:t>
            </a:r>
            <a:endParaRPr b="0" sz="42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5058600" cy="6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B7B7B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Jia Tan  A20433208</a:t>
            </a:r>
            <a:endParaRPr sz="2400">
              <a:solidFill>
                <a:srgbClr val="B7B7B7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B7B7B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Jiajia Liu  A20426786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recommend by Surprise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7850"/>
            <a:ext cx="5534272" cy="31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050" y="1541250"/>
            <a:ext cx="4031051" cy="30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History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5" y="1341350"/>
            <a:ext cx="5815051" cy="32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770" y="1401875"/>
            <a:ext cx="3256450" cy="299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276"/>
            <a:ext cx="9143998" cy="406239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-61250" y="0"/>
            <a:ext cx="463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Search by item and location</a:t>
            </a:r>
            <a:endParaRPr sz="3000">
              <a:solidFill>
                <a:schemeClr val="dk2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5159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by category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0" y="740700"/>
            <a:ext cx="7294498" cy="409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" y="1152467"/>
            <a:ext cx="9143998" cy="406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" y="1152467"/>
            <a:ext cx="9143998" cy="406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6"/>
            <a:ext cx="9144001" cy="37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Results </a:t>
            </a:r>
            <a:r>
              <a:rPr lang="en"/>
              <a:t>from yelp and Google API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Detail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875" y="0"/>
            <a:ext cx="5446925" cy="18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875" y="1346319"/>
            <a:ext cx="5446924" cy="4471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review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3050"/>
            <a:ext cx="6693849" cy="277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627" y="2004750"/>
            <a:ext cx="4670502" cy="29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similar user by Surprise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7675"/>
            <a:ext cx="5393349" cy="30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500" y="1633448"/>
            <a:ext cx="4572000" cy="278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